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F916E-6107-DF40-8F65-9276477C54D5}" type="datetimeFigureOut">
              <a:rPr lang="en-RO" smtClean="0"/>
              <a:t>02/14/2025</a:t>
            </a:fld>
            <a:endParaRPr lang="en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39BA5-2B4A-7545-A3D1-B34E1D90DC4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42440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DBFC-A6A7-0340-96BA-EB9348C6F73C}" type="datetime1">
              <a:rPr lang="ro-RO" smtClean="0"/>
              <a:t>14.02.2025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8135-1FB5-B040-91FA-8E91B0B88D6B}" type="datetime1">
              <a:rPr lang="ro-RO" smtClean="0"/>
              <a:t>14.02.2025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83F-6D18-834D-81DA-5A146CB72E89}" type="datetime1">
              <a:rPr lang="ro-RO" smtClean="0"/>
              <a:t>14.02.2025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999D-3E42-7549-9255-0B9906E08D64}" type="datetime1">
              <a:rPr lang="ro-RO" smtClean="0"/>
              <a:t>14.02.2025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0EBB-7A46-7A45-8E10-1CB905CEE483}" type="datetime1">
              <a:rPr lang="ro-RO" smtClean="0"/>
              <a:t>14.02.2025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E37-D72D-9D43-9A2B-CBC1E5020313}" type="datetime1">
              <a:rPr lang="ro-RO" smtClean="0"/>
              <a:t>14.02.2025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0F7C-DA80-4749-8B7C-758102A6F786}" type="datetime1">
              <a:rPr lang="ro-RO" smtClean="0"/>
              <a:t>14.02.2025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3A67-AC83-3748-9267-9F4BE9403CBC}" type="datetime1">
              <a:rPr lang="ro-RO" smtClean="0"/>
              <a:t>14.02.2025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E7FB-EF69-7947-A6A1-E79E15C640BB}" type="datetime1">
              <a:rPr lang="ro-RO" smtClean="0"/>
              <a:t>14.02.2025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CF0C-A084-314E-B0F8-07160026301C}" type="datetime1">
              <a:rPr lang="ro-RO" smtClean="0"/>
              <a:t>14.02.2025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670-0817-2C4A-96BB-CA5675DD63B9}" type="datetime1">
              <a:rPr lang="ro-RO" smtClean="0"/>
              <a:t>14.02.2025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A72E1-EEFA-6E4E-A4A3-FA31C6E37AC4}" type="datetime1">
              <a:rPr lang="ro-RO" smtClean="0"/>
              <a:t>14.02.2025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85985-4553-4BB0-8076-EB84E88F0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0" y="0"/>
            <a:ext cx="11048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1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20825" y="49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E8D18F5-9EC3-8316-9808-AC062760F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548" y="1651509"/>
            <a:ext cx="6296828" cy="121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3500" b="1" dirty="0"/>
              <a:t>The title of your presentation </a:t>
            </a:r>
            <a:r>
              <a:rPr lang="en-GB" altLang="fr-FR" sz="3600" b="1" dirty="0"/>
              <a:t>(max 40)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7F877AE-2B07-F208-F342-4114B6563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4499432"/>
            <a:ext cx="4846242" cy="318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 anchor="ctr">
            <a:spAutoFit/>
          </a:bodyPr>
          <a:lstStyle>
            <a:lvl1pPr marL="342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04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66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28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90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481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053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625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197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ja-JP" sz="1400" i="1" dirty="0">
                <a:ea typeface="MS PGothic" panose="020B0600070205080204" pitchFamily="34" charset="-128"/>
              </a:rPr>
              <a:t>   </a:t>
            </a:r>
            <a:r>
              <a:rPr lang="en-US" altLang="ja-JP" sz="1400" dirty="0">
                <a:ea typeface="MS PGothic" panose="020B0600070205080204" pitchFamily="34" charset="-128"/>
              </a:rPr>
              <a:t>Names of authors and affiliations may be here max 24pts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0E73F55-1AE4-D9C1-4A29-36A1E977F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5024520"/>
            <a:ext cx="4846242" cy="318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 anchor="ctr">
            <a:spAutoFit/>
          </a:bodyPr>
          <a:lstStyle>
            <a:lvl1pPr marL="342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04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66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28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90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481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053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625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197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ja-JP" sz="1400" i="1" dirty="0">
                <a:ea typeface="MS PGothic" panose="020B0600070205080204" pitchFamily="34" charset="-128"/>
              </a:rPr>
              <a:t>   </a:t>
            </a:r>
            <a:r>
              <a:rPr lang="en-US" altLang="ja-JP" sz="1400" dirty="0">
                <a:ea typeface="MS PGothic" panose="020B0600070205080204" pitchFamily="34" charset="-128"/>
              </a:rPr>
              <a:t>Names of the coordinator professor 24pts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75D8C5-C0DA-39C2-7978-3037ABDD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6361112"/>
            <a:ext cx="3608040" cy="365125"/>
          </a:xfrm>
        </p:spPr>
        <p:txBody>
          <a:bodyPr/>
          <a:lstStyle/>
          <a:p>
            <a:r>
              <a:rPr lang="en-US" dirty="0"/>
              <a:t>International Student Symposium</a:t>
            </a:r>
            <a:r>
              <a:rPr lang="ro-RO" dirty="0"/>
              <a:t> </a:t>
            </a:r>
          </a:p>
          <a:p>
            <a:r>
              <a:rPr lang="en-US" dirty="0"/>
              <a:t>New Trends in Veterinary Medicine</a:t>
            </a:r>
            <a:endParaRPr lang="ro-RO" dirty="0"/>
          </a:p>
          <a:p>
            <a:r>
              <a:rPr lang="en-US" dirty="0"/>
              <a:t>15 April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3772C-6310-406A-B941-23AE843B3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8" y="105758"/>
            <a:ext cx="7484452" cy="1400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465B0-ACFE-C76D-F78A-859EFB32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182056"/>
            <a:ext cx="3816424" cy="513889"/>
          </a:xfrm>
        </p:spPr>
        <p:txBody>
          <a:bodyPr/>
          <a:lstStyle/>
          <a:p>
            <a:r>
              <a:rPr lang="en-US" dirty="0"/>
              <a:t>International Student Symposium</a:t>
            </a:r>
            <a:r>
              <a:rPr lang="ro-RO" dirty="0"/>
              <a:t> </a:t>
            </a:r>
          </a:p>
          <a:p>
            <a:r>
              <a:rPr lang="en-US" dirty="0"/>
              <a:t>New Trends in Veterinary Medicine</a:t>
            </a:r>
            <a:endParaRPr lang="ro-RO" dirty="0"/>
          </a:p>
          <a:p>
            <a:r>
              <a:rPr lang="en-US" dirty="0"/>
              <a:t>15 April 2025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FF75174-3FCD-A402-A201-9298AB8E0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8061"/>
            <a:ext cx="5184576" cy="5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3200" b="1" dirty="0"/>
              <a:t>Introduction &amp; Objectives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B853A-CBB2-E4B2-0AD4-A5D0E875C12F}"/>
              </a:ext>
            </a:extLst>
          </p:cNvPr>
          <p:cNvSpPr/>
          <p:nvPr/>
        </p:nvSpPr>
        <p:spPr>
          <a:xfrm>
            <a:off x="467544" y="1124744"/>
            <a:ext cx="6996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</a:t>
            </a:r>
          </a:p>
          <a:p>
            <a:pPr algn="just">
              <a:spcBef>
                <a:spcPct val="0"/>
              </a:spcBef>
            </a:pPr>
            <a:endParaRPr lang="fr-FR" altLang="fr-FR" sz="1500" dirty="0"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ro-RO" altLang="fr-FR" sz="1500" dirty="0"/>
              <a:t>A</a:t>
            </a:r>
            <a:r>
              <a:rPr lang="en-US" altLang="fr-FR" sz="1500" dirty="0"/>
              <a:t> short presentation of the state of the art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050BF6-6DD2-4D7A-9259-5259D1F7F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82056"/>
            <a:ext cx="2746648" cy="51388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325ED4F-7871-FD24-132A-33661449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182056"/>
            <a:ext cx="3888432" cy="559312"/>
          </a:xfrm>
        </p:spPr>
        <p:txBody>
          <a:bodyPr/>
          <a:lstStyle/>
          <a:p>
            <a:r>
              <a:rPr lang="en-US" dirty="0"/>
              <a:t>International Student Symposium</a:t>
            </a:r>
            <a:r>
              <a:rPr lang="ro-RO" dirty="0"/>
              <a:t> </a:t>
            </a:r>
          </a:p>
          <a:p>
            <a:r>
              <a:rPr lang="en-US" dirty="0"/>
              <a:t>New Trends in Veterinary Medicine</a:t>
            </a:r>
            <a:endParaRPr lang="ro-RO" dirty="0"/>
          </a:p>
          <a:p>
            <a:r>
              <a:rPr lang="en-US" dirty="0"/>
              <a:t>15 April 2025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E619930-1464-D9A1-6C40-D4FE8C33F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8061"/>
            <a:ext cx="4824536" cy="5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3200" b="1" dirty="0"/>
              <a:t>Materials &amp; Methods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10688-628A-3F88-E9DF-54DD0C21EBA4}"/>
              </a:ext>
            </a:extLst>
          </p:cNvPr>
          <p:cNvSpPr/>
          <p:nvPr/>
        </p:nvSpPr>
        <p:spPr>
          <a:xfrm>
            <a:off x="467544" y="1124744"/>
            <a:ext cx="699684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; 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 </a:t>
            </a:r>
          </a:p>
          <a:p>
            <a:pPr algn="just">
              <a:spcBef>
                <a:spcPct val="0"/>
              </a:spcBef>
            </a:pPr>
            <a:endParaRPr lang="en-US" altLang="fr-FR" sz="1500" dirty="0">
              <a:solidFill>
                <a:srgbClr val="000000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o-RO" altLang="fr-FR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R</a:t>
            </a:r>
            <a:r>
              <a:rPr lang="en-US" altLang="fr-FR" sz="1500" dirty="0" err="1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esearch</a:t>
            </a:r>
            <a:r>
              <a:rPr lang="en-US" altLang="fr-FR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/study objectives, experimental factors, study area, research methods, observations, measurements, analyses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AED06-8B0A-4863-B600-C6364FE39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24944"/>
            <a:ext cx="8075240" cy="32012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3D7EBB-E5E7-4418-951D-C904CF61E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4767"/>
            <a:ext cx="2746648" cy="5138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66DF197-C5F4-52DF-8B55-2AFFD18B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182056"/>
            <a:ext cx="3816424" cy="513889"/>
          </a:xfrm>
        </p:spPr>
        <p:txBody>
          <a:bodyPr/>
          <a:lstStyle/>
          <a:p>
            <a:r>
              <a:rPr lang="en-US" dirty="0"/>
              <a:t>International Student Symposium</a:t>
            </a:r>
            <a:r>
              <a:rPr lang="ro-RO" dirty="0"/>
              <a:t> </a:t>
            </a:r>
          </a:p>
          <a:p>
            <a:r>
              <a:rPr lang="en-US" dirty="0"/>
              <a:t>New Trends in Veterinary Medicine</a:t>
            </a:r>
            <a:endParaRPr lang="ro-RO" dirty="0"/>
          </a:p>
          <a:p>
            <a:r>
              <a:rPr lang="en-US" dirty="0"/>
              <a:t>15 April 2025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471E47F-2A7C-AE78-1547-2501A5C2D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8061"/>
            <a:ext cx="5472608" cy="5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3200" b="1" dirty="0"/>
              <a:t>Results and discussions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7C0290-AB62-A23B-4BFA-66F471B31E25}"/>
              </a:ext>
            </a:extLst>
          </p:cNvPr>
          <p:cNvSpPr/>
          <p:nvPr/>
        </p:nvSpPr>
        <p:spPr>
          <a:xfrm>
            <a:off x="470945" y="1123944"/>
            <a:ext cx="699684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Results 1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Results 1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Results 1 36pts; Results 1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Results 1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</a:t>
            </a:r>
          </a:p>
          <a:p>
            <a:pPr algn="just">
              <a:spcBef>
                <a:spcPct val="0"/>
              </a:spcBef>
            </a:pPr>
            <a:endParaRPr lang="en-US" altLang="ja-JP" sz="1500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he obtained results will be presented (tables, graphs, images) </a:t>
            </a:r>
            <a:endParaRPr lang="en-GB" altLang="fr-FR" sz="1500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84CB50-679B-5C93-2467-63E931DB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780" y="3429000"/>
            <a:ext cx="2481636" cy="2179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7856-3645-4218-85BC-A49CD244F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363272" cy="35612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107B1892-05BE-4153-8FB6-3B3936922F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82056"/>
            <a:ext cx="2746648" cy="5138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7BF102E-993D-6487-15E2-47AFF78F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9872" y="6227069"/>
            <a:ext cx="5472608" cy="468876"/>
          </a:xfrm>
        </p:spPr>
        <p:txBody>
          <a:bodyPr/>
          <a:lstStyle/>
          <a:p>
            <a:r>
              <a:rPr lang="en-US" dirty="0"/>
              <a:t>International Student Symposium</a:t>
            </a:r>
            <a:r>
              <a:rPr lang="ro-RO" dirty="0"/>
              <a:t> </a:t>
            </a:r>
          </a:p>
          <a:p>
            <a:r>
              <a:rPr lang="en-US" dirty="0"/>
              <a:t>New Trends in Veterinary Medicine</a:t>
            </a:r>
            <a:endParaRPr lang="ro-RO" dirty="0"/>
          </a:p>
          <a:p>
            <a:r>
              <a:rPr lang="en-US" dirty="0"/>
              <a:t>15 April 2025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137EDD56-22CB-EE6C-7B50-17E952982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8061"/>
            <a:ext cx="7128792" cy="5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3200" b="1" dirty="0"/>
              <a:t>Conclusions &amp; Perspectives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CA9218-F6FC-D273-303D-8B28F92DE217}"/>
              </a:ext>
            </a:extLst>
          </p:cNvPr>
          <p:cNvSpPr/>
          <p:nvPr/>
        </p:nvSpPr>
        <p:spPr>
          <a:xfrm>
            <a:off x="533518" y="1124744"/>
            <a:ext cx="69968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Conclusions &amp; perspectives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Conclusions &amp; perspectives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Conclusions &amp; perspectives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Conclusions &amp; perspectives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</a:t>
            </a:r>
            <a:endParaRPr lang="en-GB" altLang="fr-FR" sz="1500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4B3B3-51E6-4BF2-A365-1C69684BE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1C567B-C387-4CCC-8E64-41534CAC34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8" y="6182056"/>
            <a:ext cx="2746648" cy="5138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344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HomeUser</dc:creator>
  <cp:lastModifiedBy>User</cp:lastModifiedBy>
  <cp:revision>23</cp:revision>
  <dcterms:created xsi:type="dcterms:W3CDTF">2017-01-18T21:47:00Z</dcterms:created>
  <dcterms:modified xsi:type="dcterms:W3CDTF">2025-02-14T08:25:13Z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1033-12.2.0.13431</vt:lpwstr>
  </property>
  <property fmtid="{D5CDD505-2E9C-101B-9397-08002B2CF9AE}" pid="3" name="ICV">
    <vt:lpwstr>445BE11907744157955BF40423A38318_13</vt:lpwstr>
  </property>
</Properties>
</file>